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7" r:id="rId9"/>
    <p:sldId id="268" r:id="rId10"/>
    <p:sldId id="269" r:id="rId11"/>
    <p:sldId id="273" r:id="rId12"/>
    <p:sldId id="270" r:id="rId13"/>
    <p:sldId id="271" r:id="rId14"/>
    <p:sldId id="272" r:id="rId15"/>
    <p:sldId id="263" r:id="rId16"/>
    <p:sldId id="264" r:id="rId17"/>
    <p:sldId id="265" r:id="rId18"/>
    <p:sldId id="26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-84" y="-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w’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926275" y="3592284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425869" y="3592285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526839" y="3651658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709707" y="3651658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456147" y="4204884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786389" y="2524178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796270" y="2376049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903796" y="5557107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DOWN</a:t>
            </a:r>
            <a:endParaRPr lang="en-US" dirty="0"/>
          </a:p>
        </p:txBody>
      </p:sp>
      <p:cxnSp>
        <p:nvCxnSpPr>
          <p:cNvPr id="38" name="Curved Connector 37"/>
          <p:cNvCxnSpPr>
            <a:stCxn id="8" idx="1"/>
            <a:endCxn id="6" idx="6"/>
          </p:cNvCxnSpPr>
          <p:nvPr/>
        </p:nvCxnSpPr>
        <p:spPr>
          <a:xfrm rot="16200000" flipV="1">
            <a:off x="5256761" y="2719543"/>
            <a:ext cx="1152514" cy="113111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>
            <a:stCxn id="6" idx="5"/>
            <a:endCxn id="8" idx="2"/>
          </p:cNvCxnSpPr>
          <p:nvPr/>
        </p:nvCxnSpPr>
        <p:spPr>
          <a:xfrm rot="16200000" flipH="1">
            <a:off x="5021002" y="3247733"/>
            <a:ext cx="1152515" cy="113111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4" idx="6"/>
            <a:endCxn id="8" idx="3"/>
          </p:cNvCxnSpPr>
          <p:nvPr/>
        </p:nvCxnSpPr>
        <p:spPr>
          <a:xfrm flipV="1">
            <a:off x="5267458" y="4917741"/>
            <a:ext cx="1131119" cy="9657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8" idx="2"/>
            <a:endCxn id="4" idx="7"/>
          </p:cNvCxnSpPr>
          <p:nvPr/>
        </p:nvCxnSpPr>
        <p:spPr>
          <a:xfrm rot="10800000" flipV="1">
            <a:off x="5031701" y="4389551"/>
            <a:ext cx="1131119" cy="96575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8" idx="7"/>
            <a:endCxn id="7" idx="2"/>
          </p:cNvCxnSpPr>
          <p:nvPr/>
        </p:nvCxnSpPr>
        <p:spPr>
          <a:xfrm rot="5400000" flipH="1" flipV="1">
            <a:off x="7526222" y="2719544"/>
            <a:ext cx="1152515" cy="113111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stCxn id="7" idx="3"/>
            <a:endCxn id="8" idx="6"/>
          </p:cNvCxnSpPr>
          <p:nvPr/>
        </p:nvCxnSpPr>
        <p:spPr>
          <a:xfrm rot="5400000">
            <a:off x="7761979" y="3247734"/>
            <a:ext cx="1152516" cy="113111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>
            <a:stCxn id="8" idx="6"/>
            <a:endCxn id="5" idx="1"/>
          </p:cNvCxnSpPr>
          <p:nvPr/>
        </p:nvCxnSpPr>
        <p:spPr>
          <a:xfrm>
            <a:off x="7772678" y="4389551"/>
            <a:ext cx="1131119" cy="96575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/>
          <p:cNvCxnSpPr>
            <a:stCxn id="5" idx="2"/>
            <a:endCxn id="8" idx="5"/>
          </p:cNvCxnSpPr>
          <p:nvPr/>
        </p:nvCxnSpPr>
        <p:spPr>
          <a:xfrm rot="10800000">
            <a:off x="7536921" y="4917742"/>
            <a:ext cx="1131119" cy="9657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 </a:t>
            </a:r>
            <a:r>
              <a:rPr lang="en-US" dirty="0" smtClean="0"/>
              <a:t>motor control of robot</a:t>
            </a:r>
          </a:p>
          <a:p>
            <a:r>
              <a:rPr lang="en-US" dirty="0" smtClean="0"/>
              <a:t>Robot can be controlled using keyboard input</a:t>
            </a:r>
          </a:p>
          <a:p>
            <a:r>
              <a:rPr lang="en-US" dirty="0" smtClean="0"/>
              <a:t>Robot can be controlled using Microsoft Kinect</a:t>
            </a:r>
            <a:endParaRPr lang="en-US" dirty="0" smtClean="0"/>
          </a:p>
          <a:p>
            <a:r>
              <a:rPr lang="en-US" dirty="0" smtClean="0"/>
              <a:t>Complete control of arm with 6 degrees of freedom</a:t>
            </a:r>
          </a:p>
          <a:p>
            <a:r>
              <a:rPr lang="en-US" dirty="0" smtClean="0"/>
              <a:t>Ability to switch between arm mode and drive </a:t>
            </a:r>
            <a:r>
              <a:rPr lang="en-US" dirty="0" smtClean="0"/>
              <a:t>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</a:t>
            </a:r>
            <a:r>
              <a:rPr lang="en-US" dirty="0" smtClean="0"/>
              <a:t>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</a:t>
            </a:r>
            <a:r>
              <a:rPr lang="en-US" dirty="0" smtClean="0"/>
              <a:t>add an identical arm on other side</a:t>
            </a:r>
            <a:endParaRPr lang="en-US" dirty="0" smtClean="0"/>
          </a:p>
          <a:p>
            <a:r>
              <a:rPr lang="en-US" dirty="0" smtClean="0"/>
              <a:t>Add </a:t>
            </a:r>
            <a:r>
              <a:rPr lang="en-US" dirty="0" smtClean="0"/>
              <a:t>facial emotion </a:t>
            </a:r>
            <a:r>
              <a:rPr lang="en-US" dirty="0" smtClean="0"/>
              <a:t>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The 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</a:t>
            </a:r>
            <a:r>
              <a:rPr lang="en-US" dirty="0" smtClean="0"/>
              <a:t>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  <a:endParaRPr lang="en-US" dirty="0" smtClean="0"/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</a:t>
            </a:r>
            <a:r>
              <a:rPr lang="en-US" dirty="0" smtClean="0"/>
              <a:t>damaged beyond </a:t>
            </a:r>
            <a:r>
              <a:rPr lang="en-US" dirty="0" smtClean="0"/>
              <a:t>repair.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</a:t>
            </a:r>
            <a:r>
              <a:rPr lang="en-US" dirty="0" smtClean="0"/>
              <a:t>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</a:t>
            </a:r>
            <a:r>
              <a:rPr lang="en-US" dirty="0" smtClean="0"/>
              <a:t>can drive </a:t>
            </a:r>
            <a:r>
              <a:rPr lang="en-US" dirty="0" smtClean="0"/>
              <a:t>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30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565</TotalTime>
  <Words>420</Words>
  <Application>Microsoft Office PowerPoint</Application>
  <PresentationFormat>Custom</PresentationFormat>
  <Paragraphs>97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Visual Basic </vt:lpstr>
      <vt:lpstr>Bluetooth mailbox</vt:lpstr>
      <vt:lpstr>Robot control state diagram</vt:lpstr>
      <vt:lpstr>Wheels</vt:lpstr>
      <vt:lpstr>Move Wheel State diagram</vt:lpstr>
      <vt:lpstr>ARM state diagram</vt:lpstr>
      <vt:lpstr>Hand state diagram</vt:lpstr>
      <vt:lpstr>results</vt:lpstr>
      <vt:lpstr>Technical problems</vt:lpstr>
      <vt:lpstr>Future plans</vt:lpstr>
      <vt:lpstr>The end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Vernon Jones</cp:lastModifiedBy>
  <cp:revision>33</cp:revision>
  <dcterms:created xsi:type="dcterms:W3CDTF">2013-12-06T20:37:01Z</dcterms:created>
  <dcterms:modified xsi:type="dcterms:W3CDTF">2013-12-13T18:27:55Z</dcterms:modified>
</cp:coreProperties>
</file>

<file path=docProps/thumbnail.jpeg>
</file>